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312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Advent Pro" panose="020B0604020202020204" charset="0"/>
      <p:regular r:id="rId14"/>
      <p:bold r:id="rId15"/>
    </p:embeddedFont>
    <p:embeddedFont>
      <p:font typeface="Advent Pro Medium" panose="020B0604020202020204" charset="0"/>
      <p:regular r:id="rId16"/>
      <p:bold r:id="rId17"/>
    </p:embeddedFont>
    <p:embeddedFont>
      <p:font typeface="Bungee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9344A9-F533-4AC7-8A66-9416B4E55AC2}">
  <a:tblStyle styleId="{C29344A9-F533-4AC7-8A66-9416B4E55A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f7eb2451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7f7eb2451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f8195777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f8195777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f819577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f819577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f8195777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f8195777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3b9bfb5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3b9bfb5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f81957775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f81957775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3f412693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3f412693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f7eb245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f7eb2451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1225" y="646725"/>
            <a:ext cx="36996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673" y="2245248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IG_NUMB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507525" y="1913225"/>
            <a:ext cx="364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152530" y="2755028"/>
            <a:ext cx="2996100" cy="9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17800" y="1562350"/>
            <a:ext cx="44166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4"/>
          <p:cNvSpPr txBox="1">
            <a:spLocks noGrp="1"/>
          </p:cNvSpPr>
          <p:nvPr>
            <p:ph type="ctrTitle"/>
          </p:nvPr>
        </p:nvSpPr>
        <p:spPr>
          <a:xfrm>
            <a:off x="2722200" y="1712388"/>
            <a:ext cx="36996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ubTitle" idx="1"/>
          </p:nvPr>
        </p:nvSpPr>
        <p:spPr>
          <a:xfrm>
            <a:off x="2641350" y="2695513"/>
            <a:ext cx="38613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10462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10462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ctrTitle" idx="2"/>
          </p:nvPr>
        </p:nvSpPr>
        <p:spPr>
          <a:xfrm>
            <a:off x="35970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ubTitle" idx="3"/>
          </p:nvPr>
        </p:nvSpPr>
        <p:spPr>
          <a:xfrm>
            <a:off x="35970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ctrTitle" idx="4"/>
          </p:nvPr>
        </p:nvSpPr>
        <p:spPr>
          <a:xfrm>
            <a:off x="61478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subTitle" idx="5"/>
          </p:nvPr>
        </p:nvSpPr>
        <p:spPr>
          <a:xfrm>
            <a:off x="61478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ctrTitle" idx="6"/>
          </p:nvPr>
        </p:nvSpPr>
        <p:spPr>
          <a:xfrm>
            <a:off x="10462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ubTitle" idx="7"/>
          </p:nvPr>
        </p:nvSpPr>
        <p:spPr>
          <a:xfrm>
            <a:off x="10462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ctrTitle" idx="8"/>
          </p:nvPr>
        </p:nvSpPr>
        <p:spPr>
          <a:xfrm>
            <a:off x="35970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9"/>
          </p:nvPr>
        </p:nvSpPr>
        <p:spPr>
          <a:xfrm>
            <a:off x="35970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ctrTitle" idx="13"/>
          </p:nvPr>
        </p:nvSpPr>
        <p:spPr>
          <a:xfrm>
            <a:off x="61478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4"/>
          </p:nvPr>
        </p:nvSpPr>
        <p:spPr>
          <a:xfrm>
            <a:off x="61478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1">
  <p:cSld name="TITLE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ctrTitle"/>
          </p:nvPr>
        </p:nvSpPr>
        <p:spPr>
          <a:xfrm>
            <a:off x="2019300" y="1722875"/>
            <a:ext cx="51054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"/>
          </p:nvPr>
        </p:nvSpPr>
        <p:spPr>
          <a:xfrm>
            <a:off x="2655600" y="2685025"/>
            <a:ext cx="38328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ctrTitle"/>
          </p:nvPr>
        </p:nvSpPr>
        <p:spPr>
          <a:xfrm>
            <a:off x="2337450" y="29306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subTitle" idx="1"/>
          </p:nvPr>
        </p:nvSpPr>
        <p:spPr>
          <a:xfrm>
            <a:off x="3667050" y="3931762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Font typeface="Bungee"/>
              <a:buNone/>
              <a:defRPr sz="2800">
                <a:solidFill>
                  <a:srgbClr val="5B0F00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800"/>
              <a:buFont typeface="Advent Pro"/>
              <a:buChar char="●"/>
              <a:defRPr sz="1800"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80" r:id="rId10"/>
    <p:sldLayoutId id="2147483681" r:id="rId11"/>
    <p:sldLayoutId id="2147483682" r:id="rId12"/>
    <p:sldLayoutId id="214748368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1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0.xml"/><Relationship Id="rId5" Type="http://schemas.openxmlformats.org/officeDocument/2006/relationships/slide" Target="slide7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0"/>
          <p:cNvSpPr txBox="1">
            <a:spLocks noGrp="1"/>
          </p:cNvSpPr>
          <p:nvPr>
            <p:ph type="ctrTitle"/>
          </p:nvPr>
        </p:nvSpPr>
        <p:spPr>
          <a:xfrm>
            <a:off x="2722200" y="1768293"/>
            <a:ext cx="36996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Projet RED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81FC0E0-C012-F6E7-2E62-3AB881E12A92}"/>
              </a:ext>
            </a:extLst>
          </p:cNvPr>
          <p:cNvSpPr txBox="1"/>
          <p:nvPr/>
        </p:nvSpPr>
        <p:spPr>
          <a:xfrm>
            <a:off x="114300" y="4401205"/>
            <a:ext cx="2943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  <a:latin typeface="Bungee" panose="020B0604020202020204" charset="0"/>
              </a:rPr>
              <a:t>Barbesier Axel</a:t>
            </a:r>
          </a:p>
          <a:p>
            <a:r>
              <a:rPr lang="fr-FR" sz="2000" dirty="0">
                <a:solidFill>
                  <a:schemeClr val="bg1"/>
                </a:solidFill>
                <a:latin typeface="Bungee" panose="020B0604020202020204" charset="0"/>
              </a:rPr>
              <a:t>Alexandre Pham</a:t>
            </a:r>
          </a:p>
        </p:txBody>
      </p:sp>
    </p:spTree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2F3D776E-36F7-4F80-FFB2-93D30FCD5282}"/>
              </a:ext>
            </a:extLst>
          </p:cNvPr>
          <p:cNvSpPr txBox="1"/>
          <p:nvPr/>
        </p:nvSpPr>
        <p:spPr>
          <a:xfrm>
            <a:off x="2148468" y="386576"/>
            <a:ext cx="49362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dirty="0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Ressentie</a:t>
            </a:r>
          </a:p>
        </p:txBody>
      </p:sp>
      <p:grpSp>
        <p:nvGrpSpPr>
          <p:cNvPr id="9" name="Google Shape;10091;p91">
            <a:extLst>
              <a:ext uri="{FF2B5EF4-FFF2-40B4-BE49-F238E27FC236}">
                <a16:creationId xmlns:a16="http://schemas.microsoft.com/office/drawing/2014/main" id="{DF404BF2-FE4D-5E60-6A25-DDEFB7A3D0E4}"/>
              </a:ext>
            </a:extLst>
          </p:cNvPr>
          <p:cNvGrpSpPr/>
          <p:nvPr/>
        </p:nvGrpSpPr>
        <p:grpSpPr>
          <a:xfrm>
            <a:off x="7203689" y="1989212"/>
            <a:ext cx="1294420" cy="1165076"/>
            <a:chOff x="6671087" y="2009304"/>
            <a:chExt cx="332757" cy="281833"/>
          </a:xfrm>
        </p:grpSpPr>
        <p:sp>
          <p:nvSpPr>
            <p:cNvPr id="10" name="Google Shape;10092;p91">
              <a:extLst>
                <a:ext uri="{FF2B5EF4-FFF2-40B4-BE49-F238E27FC236}">
                  <a16:creationId xmlns:a16="http://schemas.microsoft.com/office/drawing/2014/main" id="{4525218E-18F9-6490-0535-A6D4C77E3A4A}"/>
                </a:ext>
              </a:extLst>
            </p:cNvPr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093;p91">
              <a:extLst>
                <a:ext uri="{FF2B5EF4-FFF2-40B4-BE49-F238E27FC236}">
                  <a16:creationId xmlns:a16="http://schemas.microsoft.com/office/drawing/2014/main" id="{E7838528-0090-EFA7-184C-0978FAEC761C}"/>
                </a:ext>
              </a:extLst>
            </p:cNvPr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9373;p89">
            <a:extLst>
              <a:ext uri="{FF2B5EF4-FFF2-40B4-BE49-F238E27FC236}">
                <a16:creationId xmlns:a16="http://schemas.microsoft.com/office/drawing/2014/main" id="{FFF682DF-2776-373A-14A9-665623FC1878}"/>
              </a:ext>
            </a:extLst>
          </p:cNvPr>
          <p:cNvGrpSpPr/>
          <p:nvPr/>
        </p:nvGrpSpPr>
        <p:grpSpPr>
          <a:xfrm>
            <a:off x="830466" y="2590686"/>
            <a:ext cx="1291448" cy="1108370"/>
            <a:chOff x="1408777" y="3680964"/>
            <a:chExt cx="357720" cy="355148"/>
          </a:xfrm>
        </p:grpSpPr>
        <p:sp>
          <p:nvSpPr>
            <p:cNvPr id="13" name="Google Shape;9374;p89">
              <a:extLst>
                <a:ext uri="{FF2B5EF4-FFF2-40B4-BE49-F238E27FC236}">
                  <a16:creationId xmlns:a16="http://schemas.microsoft.com/office/drawing/2014/main" id="{837101E6-5A3D-DBA0-0F33-A9655ADF19AC}"/>
                </a:ext>
              </a:extLst>
            </p:cNvPr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375;p89">
              <a:extLst>
                <a:ext uri="{FF2B5EF4-FFF2-40B4-BE49-F238E27FC236}">
                  <a16:creationId xmlns:a16="http://schemas.microsoft.com/office/drawing/2014/main" id="{C19D97AA-DF20-45B0-24C6-1AD5BD9ACC79}"/>
                </a:ext>
              </a:extLst>
            </p:cNvPr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376;p89">
              <a:extLst>
                <a:ext uri="{FF2B5EF4-FFF2-40B4-BE49-F238E27FC236}">
                  <a16:creationId xmlns:a16="http://schemas.microsoft.com/office/drawing/2014/main" id="{9616BCB7-E8C0-052F-9A27-F3973E76912A}"/>
                </a:ext>
              </a:extLst>
            </p:cNvPr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377;p89">
              <a:extLst>
                <a:ext uri="{FF2B5EF4-FFF2-40B4-BE49-F238E27FC236}">
                  <a16:creationId xmlns:a16="http://schemas.microsoft.com/office/drawing/2014/main" id="{E240A85D-5CFA-BE47-C6BB-C8DEC3EA0ECF}"/>
                </a:ext>
              </a:extLst>
            </p:cNvPr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378;p89">
              <a:extLst>
                <a:ext uri="{FF2B5EF4-FFF2-40B4-BE49-F238E27FC236}">
                  <a16:creationId xmlns:a16="http://schemas.microsoft.com/office/drawing/2014/main" id="{FC539058-A98C-AD85-5F52-C124A05F7D27}"/>
                </a:ext>
              </a:extLst>
            </p:cNvPr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9379;p89">
            <a:extLst>
              <a:ext uri="{FF2B5EF4-FFF2-40B4-BE49-F238E27FC236}">
                <a16:creationId xmlns:a16="http://schemas.microsoft.com/office/drawing/2014/main" id="{C16285D2-AA5A-8982-2DA2-2D44439D157D}"/>
              </a:ext>
            </a:extLst>
          </p:cNvPr>
          <p:cNvGrpSpPr/>
          <p:nvPr/>
        </p:nvGrpSpPr>
        <p:grpSpPr>
          <a:xfrm>
            <a:off x="830467" y="1452150"/>
            <a:ext cx="1291447" cy="1021397"/>
            <a:chOff x="1952836" y="3680964"/>
            <a:chExt cx="357720" cy="355148"/>
          </a:xfrm>
        </p:grpSpPr>
        <p:sp>
          <p:nvSpPr>
            <p:cNvPr id="19" name="Google Shape;9380;p89">
              <a:extLst>
                <a:ext uri="{FF2B5EF4-FFF2-40B4-BE49-F238E27FC236}">
                  <a16:creationId xmlns:a16="http://schemas.microsoft.com/office/drawing/2014/main" id="{A106CA4E-5195-9669-76AD-5E6A320DD227}"/>
                </a:ext>
              </a:extLst>
            </p:cNvPr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>
                    <a:lumMod val="95000"/>
                  </a:schemeClr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0" name="Google Shape;9381;p89">
              <a:extLst>
                <a:ext uri="{FF2B5EF4-FFF2-40B4-BE49-F238E27FC236}">
                  <a16:creationId xmlns:a16="http://schemas.microsoft.com/office/drawing/2014/main" id="{A6CD229F-49A6-BFED-019B-3B465CD355DD}"/>
                </a:ext>
              </a:extLst>
            </p:cNvPr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>
                    <a:lumMod val="95000"/>
                  </a:schemeClr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1" name="Google Shape;9382;p89">
              <a:extLst>
                <a:ext uri="{FF2B5EF4-FFF2-40B4-BE49-F238E27FC236}">
                  <a16:creationId xmlns:a16="http://schemas.microsoft.com/office/drawing/2014/main" id="{86149129-138E-AB31-913C-9192D09A1ADE}"/>
                </a:ext>
              </a:extLst>
            </p:cNvPr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>
                    <a:lumMod val="95000"/>
                  </a:schemeClr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2" name="Google Shape;9383;p89">
              <a:extLst>
                <a:ext uri="{FF2B5EF4-FFF2-40B4-BE49-F238E27FC236}">
                  <a16:creationId xmlns:a16="http://schemas.microsoft.com/office/drawing/2014/main" id="{4A6CB6C4-18E3-B228-F550-D493A206ECE3}"/>
                </a:ext>
              </a:extLst>
            </p:cNvPr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>
                    <a:lumMod val="95000"/>
                  </a:schemeClr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3" name="Google Shape;9384;p89">
              <a:extLst>
                <a:ext uri="{FF2B5EF4-FFF2-40B4-BE49-F238E27FC236}">
                  <a16:creationId xmlns:a16="http://schemas.microsoft.com/office/drawing/2014/main" id="{B953FC3A-B91C-940A-E92B-BE5C1363194F}"/>
                </a:ext>
              </a:extLst>
            </p:cNvPr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>
                    <a:lumMod val="95000"/>
                  </a:schemeClr>
                </a:solidFill>
                <a:highlight>
                  <a:srgbClr val="FFFF00"/>
                </a:highlight>
              </a:endParaRPr>
            </a:p>
          </p:txBody>
        </p:sp>
      </p:grpSp>
      <p:grpSp>
        <p:nvGrpSpPr>
          <p:cNvPr id="24" name="Google Shape;9449;p89">
            <a:extLst>
              <a:ext uri="{FF2B5EF4-FFF2-40B4-BE49-F238E27FC236}">
                <a16:creationId xmlns:a16="http://schemas.microsoft.com/office/drawing/2014/main" id="{308274D0-F97D-369C-F88D-9EBAD469634C}"/>
              </a:ext>
            </a:extLst>
          </p:cNvPr>
          <p:cNvGrpSpPr/>
          <p:nvPr/>
        </p:nvGrpSpPr>
        <p:grpSpPr>
          <a:xfrm>
            <a:off x="3936822" y="1928079"/>
            <a:ext cx="1270355" cy="1226205"/>
            <a:chOff x="4149138" y="4121151"/>
            <a:chExt cx="344065" cy="368644"/>
          </a:xfrm>
        </p:grpSpPr>
        <p:sp>
          <p:nvSpPr>
            <p:cNvPr id="25" name="Google Shape;9450;p89">
              <a:extLst>
                <a:ext uri="{FF2B5EF4-FFF2-40B4-BE49-F238E27FC236}">
                  <a16:creationId xmlns:a16="http://schemas.microsoft.com/office/drawing/2014/main" id="{72F464D1-20A4-1A9F-F8E5-D9B30D7C933E}"/>
                </a:ext>
              </a:extLst>
            </p:cNvPr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451;p89">
              <a:extLst>
                <a:ext uri="{FF2B5EF4-FFF2-40B4-BE49-F238E27FC236}">
                  <a16:creationId xmlns:a16="http://schemas.microsoft.com/office/drawing/2014/main" id="{7D5355DF-1BAF-D52D-66E7-63BB321D1AAA}"/>
                </a:ext>
              </a:extLst>
            </p:cNvPr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452;p89">
              <a:extLst>
                <a:ext uri="{FF2B5EF4-FFF2-40B4-BE49-F238E27FC236}">
                  <a16:creationId xmlns:a16="http://schemas.microsoft.com/office/drawing/2014/main" id="{78CA1043-0737-1DAE-BE08-1224DAC2D2D9}"/>
                </a:ext>
              </a:extLst>
            </p:cNvPr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453;p89">
              <a:extLst>
                <a:ext uri="{FF2B5EF4-FFF2-40B4-BE49-F238E27FC236}">
                  <a16:creationId xmlns:a16="http://schemas.microsoft.com/office/drawing/2014/main" id="{B760CC2B-DDF6-AA9A-5B79-6C51EABAC00E}"/>
                </a:ext>
              </a:extLst>
            </p:cNvPr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454;p89">
              <a:extLst>
                <a:ext uri="{FF2B5EF4-FFF2-40B4-BE49-F238E27FC236}">
                  <a16:creationId xmlns:a16="http://schemas.microsoft.com/office/drawing/2014/main" id="{B1CB93C8-7FDA-9D85-428F-A0DD0EBBDA50}"/>
                </a:ext>
              </a:extLst>
            </p:cNvPr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455;p89">
              <a:extLst>
                <a:ext uri="{FF2B5EF4-FFF2-40B4-BE49-F238E27FC236}">
                  <a16:creationId xmlns:a16="http://schemas.microsoft.com/office/drawing/2014/main" id="{19CC8E0E-D684-305D-4A3A-384C105FD3AC}"/>
                </a:ext>
              </a:extLst>
            </p:cNvPr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456;p89">
              <a:extLst>
                <a:ext uri="{FF2B5EF4-FFF2-40B4-BE49-F238E27FC236}">
                  <a16:creationId xmlns:a16="http://schemas.microsoft.com/office/drawing/2014/main" id="{0C62C443-33D8-15D2-382D-ABFD5B625722}"/>
                </a:ext>
              </a:extLst>
            </p:cNvPr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457;p89">
              <a:extLst>
                <a:ext uri="{FF2B5EF4-FFF2-40B4-BE49-F238E27FC236}">
                  <a16:creationId xmlns:a16="http://schemas.microsoft.com/office/drawing/2014/main" id="{9A60D4AB-1444-E060-B4F8-90D53E53A55C}"/>
                </a:ext>
              </a:extLst>
            </p:cNvPr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58;p89">
              <a:extLst>
                <a:ext uri="{FF2B5EF4-FFF2-40B4-BE49-F238E27FC236}">
                  <a16:creationId xmlns:a16="http://schemas.microsoft.com/office/drawing/2014/main" id="{52B01935-EE60-D443-E91C-DA0E177616AE}"/>
                </a:ext>
              </a:extLst>
            </p:cNvPr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59;p89">
              <a:extLst>
                <a:ext uri="{FF2B5EF4-FFF2-40B4-BE49-F238E27FC236}">
                  <a16:creationId xmlns:a16="http://schemas.microsoft.com/office/drawing/2014/main" id="{AEBC3851-3F23-C2CF-4D4C-08E1C8983C51}"/>
                </a:ext>
              </a:extLst>
            </p:cNvPr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60;p89">
              <a:extLst>
                <a:ext uri="{FF2B5EF4-FFF2-40B4-BE49-F238E27FC236}">
                  <a16:creationId xmlns:a16="http://schemas.microsoft.com/office/drawing/2014/main" id="{49643C7E-00C1-0963-AFDC-3920021D8DF7}"/>
                </a:ext>
              </a:extLst>
            </p:cNvPr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61;p89">
              <a:extLst>
                <a:ext uri="{FF2B5EF4-FFF2-40B4-BE49-F238E27FC236}">
                  <a16:creationId xmlns:a16="http://schemas.microsoft.com/office/drawing/2014/main" id="{3CE9F36E-0050-7F13-3771-4F93794D8C03}"/>
                </a:ext>
              </a:extLst>
            </p:cNvPr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1D386857-9304-F528-ECAE-8CA612682AAC}"/>
              </a:ext>
            </a:extLst>
          </p:cNvPr>
          <p:cNvSpPr txBox="1"/>
          <p:nvPr/>
        </p:nvSpPr>
        <p:spPr>
          <a:xfrm>
            <a:off x="2022088" y="282498"/>
            <a:ext cx="5099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err="1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Remerciment</a:t>
            </a:r>
            <a:r>
              <a:rPr lang="fr-FR" sz="4000" dirty="0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Sommaire :</a:t>
            </a:r>
            <a:endParaRPr dirty="0"/>
          </a:p>
        </p:txBody>
      </p:sp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801ADF66-C581-B3EE-CA45-10CDBF739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359951"/>
              </p:ext>
            </p:extLst>
          </p:nvPr>
        </p:nvGraphicFramePr>
        <p:xfrm>
          <a:off x="817800" y="1254950"/>
          <a:ext cx="7065300" cy="3005100"/>
        </p:xfrm>
        <a:graphic>
          <a:graphicData uri="http://schemas.openxmlformats.org/drawingml/2006/table">
            <a:tbl>
              <a:tblPr firstRow="1" bandRow="1">
                <a:tableStyleId>{C29344A9-F533-4AC7-8A66-9416B4E55AC2}</a:tableStyleId>
              </a:tblPr>
              <a:tblGrid>
                <a:gridCol w="7065300">
                  <a:extLst>
                    <a:ext uri="{9D8B030D-6E8A-4147-A177-3AD203B41FA5}">
                      <a16:colId xmlns:a16="http://schemas.microsoft.com/office/drawing/2014/main" val="577119874"/>
                    </a:ext>
                  </a:extLst>
                </a:gridCol>
              </a:tblGrid>
              <a:tr h="601020">
                <a:tc>
                  <a:txBody>
                    <a:bodyPr/>
                    <a:lstStyle/>
                    <a:p>
                      <a:pPr algn="l"/>
                      <a:r>
                        <a:rPr lang="fr-FR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  <a:hlinkClick r:id="rId3" action="ppaction://hlinksldjump"/>
                        </a:rPr>
                        <a:t>Gestion  de projet </a:t>
                      </a:r>
                      <a:endParaRPr lang="fr-FR"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Bunge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027081"/>
                  </a:ext>
                </a:extLst>
              </a:tr>
              <a:tr h="601020">
                <a:tc>
                  <a:txBody>
                    <a:bodyPr/>
                    <a:lstStyle/>
                    <a:p>
                      <a:r>
                        <a:rPr lang="fr-FR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  <a:hlinkClick r:id="rId4" action="ppaction://hlinksldjump"/>
                        </a:rPr>
                        <a:t>Planning prévisionnel</a:t>
                      </a:r>
                      <a:endParaRPr lang="fr-FR"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Bunge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7900017"/>
                  </a:ext>
                </a:extLst>
              </a:tr>
              <a:tr h="601020">
                <a:tc>
                  <a:txBody>
                    <a:bodyPr/>
                    <a:lstStyle/>
                    <a:p>
                      <a:r>
                        <a:rPr lang="fr-FR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  <a:hlinkClick r:id="rId5" action="ppaction://hlinksldjump"/>
                        </a:rPr>
                        <a:t>Explication de certaines fonctions</a:t>
                      </a:r>
                      <a:endParaRPr lang="fr-FR"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Bunge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6100506"/>
                  </a:ext>
                </a:extLst>
              </a:tr>
              <a:tr h="601020">
                <a:tc>
                  <a:txBody>
                    <a:bodyPr/>
                    <a:lstStyle/>
                    <a:p>
                      <a:r>
                        <a:rPr lang="fr-FR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  <a:hlinkClick r:id="rId6" action="ppaction://hlinksldjump"/>
                        </a:rPr>
                        <a:t>Ressenti</a:t>
                      </a:r>
                      <a:endParaRPr lang="fr-FR" sz="2000" dirty="0">
                        <a:solidFill>
                          <a:schemeClr val="bg1">
                            <a:lumMod val="85000"/>
                          </a:schemeClr>
                        </a:solidFill>
                        <a:latin typeface="Bunge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7160707"/>
                  </a:ext>
                </a:extLst>
              </a:tr>
              <a:tr h="601020">
                <a:tc>
                  <a:txBody>
                    <a:bodyPr/>
                    <a:lstStyle/>
                    <a:p>
                      <a:r>
                        <a:rPr lang="fr-FR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  <a:hlinkClick r:id="rId7" action="ppaction://hlinksldjump"/>
                        </a:rPr>
                        <a:t>Remerciement</a:t>
                      </a:r>
                      <a:r>
                        <a:rPr lang="fr-FR" sz="20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88006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ous-titre 6">
            <a:extLst>
              <a:ext uri="{FF2B5EF4-FFF2-40B4-BE49-F238E27FC236}">
                <a16:creationId xmlns:a16="http://schemas.microsoft.com/office/drawing/2014/main" id="{5185EA7F-99E3-047E-C1BE-D07E7C5F82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41350" y="0"/>
            <a:ext cx="3861300" cy="486302"/>
          </a:xfrm>
        </p:spPr>
        <p:txBody>
          <a:bodyPr/>
          <a:lstStyle/>
          <a:p>
            <a:r>
              <a:rPr lang="fr-FR" sz="2400" dirty="0">
                <a:latin typeface="Bungee" panose="020B0604020202020204" charset="0"/>
              </a:rPr>
              <a:t>Gestion de projet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2CAAE31-958E-7AD3-1E97-C34EE9F523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1165"/>
            <a:ext cx="9144000" cy="40411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EF63B29-D8CC-F21D-5F6C-1A0853638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11371"/>
            <a:ext cx="9144000" cy="37207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uton d’action : accueil 7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4D65AA53-BA7F-521D-ABCD-E6EC7E86121E}"/>
              </a:ext>
            </a:extLst>
          </p:cNvPr>
          <p:cNvSpPr/>
          <p:nvPr/>
        </p:nvSpPr>
        <p:spPr>
          <a:xfrm>
            <a:off x="8508207" y="121444"/>
            <a:ext cx="478631" cy="485775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4AA1498A-EE94-661A-B59D-64DCBCC965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44346"/>
            <a:ext cx="9144000" cy="1854808"/>
          </a:xfrm>
          <a:prstGeom prst="rect">
            <a:avLst/>
          </a:prstGeom>
        </p:spPr>
      </p:pic>
      <p:grpSp>
        <p:nvGrpSpPr>
          <p:cNvPr id="6" name="Google Shape;7892;p85">
            <a:extLst>
              <a:ext uri="{FF2B5EF4-FFF2-40B4-BE49-F238E27FC236}">
                <a16:creationId xmlns:a16="http://schemas.microsoft.com/office/drawing/2014/main" id="{8A6D1695-441E-4FC1-967E-1A6DF45DEDB8}"/>
              </a:ext>
            </a:extLst>
          </p:cNvPr>
          <p:cNvGrpSpPr/>
          <p:nvPr/>
        </p:nvGrpSpPr>
        <p:grpSpPr>
          <a:xfrm>
            <a:off x="141771" y="3564879"/>
            <a:ext cx="8860458" cy="577392"/>
            <a:chOff x="803163" y="1111966"/>
            <a:chExt cx="2447800" cy="203430"/>
          </a:xfrm>
        </p:grpSpPr>
        <p:grpSp>
          <p:nvGrpSpPr>
            <p:cNvPr id="7" name="Google Shape;7893;p85">
              <a:extLst>
                <a:ext uri="{FF2B5EF4-FFF2-40B4-BE49-F238E27FC236}">
                  <a16:creationId xmlns:a16="http://schemas.microsoft.com/office/drawing/2014/main" id="{8B4DA6CC-6FB1-46BB-348D-170D50CC6E26}"/>
                </a:ext>
              </a:extLst>
            </p:cNvPr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27" name="Google Shape;7894;p85">
                <a:extLst>
                  <a:ext uri="{FF2B5EF4-FFF2-40B4-BE49-F238E27FC236}">
                    <a16:creationId xmlns:a16="http://schemas.microsoft.com/office/drawing/2014/main" id="{E8D8A7DB-59FD-A0CA-E074-13F797458256}"/>
                  </a:ext>
                </a:extLst>
              </p:cNvPr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" name="Google Shape;7895;p85">
                <a:extLst>
                  <a:ext uri="{FF2B5EF4-FFF2-40B4-BE49-F238E27FC236}">
                    <a16:creationId xmlns:a16="http://schemas.microsoft.com/office/drawing/2014/main" id="{B02DEC9C-8579-90E6-104C-FFFADAFCB52F}"/>
                  </a:ext>
                </a:extLst>
              </p:cNvPr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29" name="Google Shape;7896;p85">
                  <a:extLst>
                    <a:ext uri="{FF2B5EF4-FFF2-40B4-BE49-F238E27FC236}">
                      <a16:creationId xmlns:a16="http://schemas.microsoft.com/office/drawing/2014/main" id="{2B0046CD-9B98-1EDB-B89F-0008D557D2AD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0" name="Google Shape;7897;p85">
                  <a:extLst>
                    <a:ext uri="{FF2B5EF4-FFF2-40B4-BE49-F238E27FC236}">
                      <a16:creationId xmlns:a16="http://schemas.microsoft.com/office/drawing/2014/main" id="{D2B7577E-8358-0DBF-5972-0C938983437B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9" name="Google Shape;7898;p85">
              <a:extLst>
                <a:ext uri="{FF2B5EF4-FFF2-40B4-BE49-F238E27FC236}">
                  <a16:creationId xmlns:a16="http://schemas.microsoft.com/office/drawing/2014/main" id="{FA2FBB93-4326-172B-2DA3-922F4C304C97}"/>
                </a:ext>
              </a:extLst>
            </p:cNvPr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" name="Google Shape;7899;p85">
              <a:extLst>
                <a:ext uri="{FF2B5EF4-FFF2-40B4-BE49-F238E27FC236}">
                  <a16:creationId xmlns:a16="http://schemas.microsoft.com/office/drawing/2014/main" id="{62F38BF2-2578-A669-4A23-FA2A0D3CCF58}"/>
                </a:ext>
              </a:extLst>
            </p:cNvPr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7900;p85">
              <a:extLst>
                <a:ext uri="{FF2B5EF4-FFF2-40B4-BE49-F238E27FC236}">
                  <a16:creationId xmlns:a16="http://schemas.microsoft.com/office/drawing/2014/main" id="{11A2266C-3A76-6D80-DE82-1B75D1FFF27F}"/>
                </a:ext>
              </a:extLst>
            </p:cNvPr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23" name="Google Shape;7901;p85">
                <a:extLst>
                  <a:ext uri="{FF2B5EF4-FFF2-40B4-BE49-F238E27FC236}">
                    <a16:creationId xmlns:a16="http://schemas.microsoft.com/office/drawing/2014/main" id="{F7DC4AA1-88AC-8CA0-2D10-54D01D20D70A}"/>
                  </a:ext>
                </a:extLst>
              </p:cNvPr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25" name="Google Shape;7902;p85">
                  <a:extLst>
                    <a:ext uri="{FF2B5EF4-FFF2-40B4-BE49-F238E27FC236}">
                      <a16:creationId xmlns:a16="http://schemas.microsoft.com/office/drawing/2014/main" id="{9BBA1053-53CF-0144-3C77-136DADC82801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6" name="Google Shape;7903;p85">
                  <a:extLst>
                    <a:ext uri="{FF2B5EF4-FFF2-40B4-BE49-F238E27FC236}">
                      <a16:creationId xmlns:a16="http://schemas.microsoft.com/office/drawing/2014/main" id="{B0A93DD0-40F3-84B0-3CE8-D0024AFE7D89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" name="Google Shape;7904;p85">
                <a:extLst>
                  <a:ext uri="{FF2B5EF4-FFF2-40B4-BE49-F238E27FC236}">
                    <a16:creationId xmlns:a16="http://schemas.microsoft.com/office/drawing/2014/main" id="{C6D14546-64E1-613F-7DD9-7D924F266BAF}"/>
                  </a:ext>
                </a:extLst>
              </p:cNvPr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7905;p85">
              <a:extLst>
                <a:ext uri="{FF2B5EF4-FFF2-40B4-BE49-F238E27FC236}">
                  <a16:creationId xmlns:a16="http://schemas.microsoft.com/office/drawing/2014/main" id="{7BEA7D12-AEC8-17DA-7545-BA4D140BC2BC}"/>
                </a:ext>
              </a:extLst>
            </p:cNvPr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19" name="Google Shape;7906;p85">
                <a:extLst>
                  <a:ext uri="{FF2B5EF4-FFF2-40B4-BE49-F238E27FC236}">
                    <a16:creationId xmlns:a16="http://schemas.microsoft.com/office/drawing/2014/main" id="{CDE3FB87-1300-FCF0-E694-5F593CE3E67A}"/>
                  </a:ext>
                </a:extLst>
              </p:cNvPr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21" name="Google Shape;7907;p85">
                  <a:extLst>
                    <a:ext uri="{FF2B5EF4-FFF2-40B4-BE49-F238E27FC236}">
                      <a16:creationId xmlns:a16="http://schemas.microsoft.com/office/drawing/2014/main" id="{B5F55BDF-88E1-FB82-B70C-7A6407B43093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2" name="Google Shape;7908;p85">
                  <a:extLst>
                    <a:ext uri="{FF2B5EF4-FFF2-40B4-BE49-F238E27FC236}">
                      <a16:creationId xmlns:a16="http://schemas.microsoft.com/office/drawing/2014/main" id="{69E1093F-1D19-DF20-8F2B-F3899A6A0731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" name="Google Shape;7909;p85">
                <a:extLst>
                  <a:ext uri="{FF2B5EF4-FFF2-40B4-BE49-F238E27FC236}">
                    <a16:creationId xmlns:a16="http://schemas.microsoft.com/office/drawing/2014/main" id="{FAAA63FA-40D3-21C9-95DC-D1A640D26916}"/>
                  </a:ext>
                </a:extLst>
              </p:cNvPr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7910;p85">
              <a:extLst>
                <a:ext uri="{FF2B5EF4-FFF2-40B4-BE49-F238E27FC236}">
                  <a16:creationId xmlns:a16="http://schemas.microsoft.com/office/drawing/2014/main" id="{A601A311-8FDD-6294-7D1E-268C89BBAC34}"/>
                </a:ext>
              </a:extLst>
            </p:cNvPr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15" name="Google Shape;7911;p85">
                <a:extLst>
                  <a:ext uri="{FF2B5EF4-FFF2-40B4-BE49-F238E27FC236}">
                    <a16:creationId xmlns:a16="http://schemas.microsoft.com/office/drawing/2014/main" id="{E305C35A-BBB9-4C33-0471-068DCA192F34}"/>
                  </a:ext>
                </a:extLst>
              </p:cNvPr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17" name="Google Shape;7912;p85">
                  <a:extLst>
                    <a:ext uri="{FF2B5EF4-FFF2-40B4-BE49-F238E27FC236}">
                      <a16:creationId xmlns:a16="http://schemas.microsoft.com/office/drawing/2014/main" id="{78A103E8-80CB-A65B-421F-01A0095BB335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8" name="Google Shape;7913;p85">
                  <a:extLst>
                    <a:ext uri="{FF2B5EF4-FFF2-40B4-BE49-F238E27FC236}">
                      <a16:creationId xmlns:a16="http://schemas.microsoft.com/office/drawing/2014/main" id="{9373DD5D-CC19-8FDB-4DC2-49175ED8C3A7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" name="Google Shape;7914;p85">
                <a:extLst>
                  <a:ext uri="{FF2B5EF4-FFF2-40B4-BE49-F238E27FC236}">
                    <a16:creationId xmlns:a16="http://schemas.microsoft.com/office/drawing/2014/main" id="{B07EF5DF-F5A2-245B-B889-EC6E1F5FD346}"/>
                  </a:ext>
                </a:extLst>
              </p:cNvPr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7892;p85">
            <a:extLst>
              <a:ext uri="{FF2B5EF4-FFF2-40B4-BE49-F238E27FC236}">
                <a16:creationId xmlns:a16="http://schemas.microsoft.com/office/drawing/2014/main" id="{B064BE53-99DA-B7DE-73E3-2254D72D0FED}"/>
              </a:ext>
            </a:extLst>
          </p:cNvPr>
          <p:cNvGrpSpPr/>
          <p:nvPr/>
        </p:nvGrpSpPr>
        <p:grpSpPr>
          <a:xfrm rot="10800000">
            <a:off x="141771" y="910601"/>
            <a:ext cx="8860458" cy="577392"/>
            <a:chOff x="803163" y="1111966"/>
            <a:chExt cx="2447800" cy="203430"/>
          </a:xfrm>
        </p:grpSpPr>
        <p:grpSp>
          <p:nvGrpSpPr>
            <p:cNvPr id="32" name="Google Shape;7893;p85">
              <a:extLst>
                <a:ext uri="{FF2B5EF4-FFF2-40B4-BE49-F238E27FC236}">
                  <a16:creationId xmlns:a16="http://schemas.microsoft.com/office/drawing/2014/main" id="{C139D960-BA13-BBB5-DD5D-33617EF672C0}"/>
                </a:ext>
              </a:extLst>
            </p:cNvPr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50" name="Google Shape;7894;p85">
                <a:extLst>
                  <a:ext uri="{FF2B5EF4-FFF2-40B4-BE49-F238E27FC236}">
                    <a16:creationId xmlns:a16="http://schemas.microsoft.com/office/drawing/2014/main" id="{2E4C212E-0B1A-EBC4-4071-A2159708A963}"/>
                  </a:ext>
                </a:extLst>
              </p:cNvPr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" name="Google Shape;7895;p85">
                <a:extLst>
                  <a:ext uri="{FF2B5EF4-FFF2-40B4-BE49-F238E27FC236}">
                    <a16:creationId xmlns:a16="http://schemas.microsoft.com/office/drawing/2014/main" id="{3B07FF53-CD78-8586-2408-6BB6AEF8804C}"/>
                  </a:ext>
                </a:extLst>
              </p:cNvPr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52" name="Google Shape;7896;p85">
                  <a:extLst>
                    <a:ext uri="{FF2B5EF4-FFF2-40B4-BE49-F238E27FC236}">
                      <a16:creationId xmlns:a16="http://schemas.microsoft.com/office/drawing/2014/main" id="{9B0FEA25-4F05-52DD-F795-B139B4915BBE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53" name="Google Shape;7897;p85">
                  <a:extLst>
                    <a:ext uri="{FF2B5EF4-FFF2-40B4-BE49-F238E27FC236}">
                      <a16:creationId xmlns:a16="http://schemas.microsoft.com/office/drawing/2014/main" id="{C8FCF723-0D21-FB75-17D7-3C6790073878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3" name="Google Shape;7898;p85">
              <a:extLst>
                <a:ext uri="{FF2B5EF4-FFF2-40B4-BE49-F238E27FC236}">
                  <a16:creationId xmlns:a16="http://schemas.microsoft.com/office/drawing/2014/main" id="{BC0EF465-EBFE-C663-2328-C659C7B7273A}"/>
                </a:ext>
              </a:extLst>
            </p:cNvPr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4" name="Google Shape;7899;p85">
              <a:extLst>
                <a:ext uri="{FF2B5EF4-FFF2-40B4-BE49-F238E27FC236}">
                  <a16:creationId xmlns:a16="http://schemas.microsoft.com/office/drawing/2014/main" id="{8E0953FF-141E-259C-D0C7-D2AF71758620}"/>
                </a:ext>
              </a:extLst>
            </p:cNvPr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7900;p85">
              <a:extLst>
                <a:ext uri="{FF2B5EF4-FFF2-40B4-BE49-F238E27FC236}">
                  <a16:creationId xmlns:a16="http://schemas.microsoft.com/office/drawing/2014/main" id="{049A074E-EFC4-1E03-60BD-964230DA02D3}"/>
                </a:ext>
              </a:extLst>
            </p:cNvPr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46" name="Google Shape;7901;p85">
                <a:extLst>
                  <a:ext uri="{FF2B5EF4-FFF2-40B4-BE49-F238E27FC236}">
                    <a16:creationId xmlns:a16="http://schemas.microsoft.com/office/drawing/2014/main" id="{7378C5CD-46EE-49D1-6A2A-C7E064160E22}"/>
                  </a:ext>
                </a:extLst>
              </p:cNvPr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48" name="Google Shape;7902;p85">
                  <a:extLst>
                    <a:ext uri="{FF2B5EF4-FFF2-40B4-BE49-F238E27FC236}">
                      <a16:creationId xmlns:a16="http://schemas.microsoft.com/office/drawing/2014/main" id="{7747D831-16A4-72A6-1226-F5C14526B2A1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9" name="Google Shape;7903;p85">
                  <a:extLst>
                    <a:ext uri="{FF2B5EF4-FFF2-40B4-BE49-F238E27FC236}">
                      <a16:creationId xmlns:a16="http://schemas.microsoft.com/office/drawing/2014/main" id="{AC3C8DD5-A290-4A83-AFCF-5B3A0CF44199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" name="Google Shape;7904;p85">
                <a:extLst>
                  <a:ext uri="{FF2B5EF4-FFF2-40B4-BE49-F238E27FC236}">
                    <a16:creationId xmlns:a16="http://schemas.microsoft.com/office/drawing/2014/main" id="{A9284FCD-AC98-46D4-7B01-8F8D896E56C6}"/>
                  </a:ext>
                </a:extLst>
              </p:cNvPr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7905;p85">
              <a:extLst>
                <a:ext uri="{FF2B5EF4-FFF2-40B4-BE49-F238E27FC236}">
                  <a16:creationId xmlns:a16="http://schemas.microsoft.com/office/drawing/2014/main" id="{EC50BF9D-0F6B-E595-22A5-91F988B073D9}"/>
                </a:ext>
              </a:extLst>
            </p:cNvPr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42" name="Google Shape;7906;p85">
                <a:extLst>
                  <a:ext uri="{FF2B5EF4-FFF2-40B4-BE49-F238E27FC236}">
                    <a16:creationId xmlns:a16="http://schemas.microsoft.com/office/drawing/2014/main" id="{CBABD16C-E5FC-440F-FFC5-2EAA50B0D19D}"/>
                  </a:ext>
                </a:extLst>
              </p:cNvPr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44" name="Google Shape;7907;p85">
                  <a:extLst>
                    <a:ext uri="{FF2B5EF4-FFF2-40B4-BE49-F238E27FC236}">
                      <a16:creationId xmlns:a16="http://schemas.microsoft.com/office/drawing/2014/main" id="{E66393E1-B8F4-4723-278A-2E009E707241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5" name="Google Shape;7908;p85">
                  <a:extLst>
                    <a:ext uri="{FF2B5EF4-FFF2-40B4-BE49-F238E27FC236}">
                      <a16:creationId xmlns:a16="http://schemas.microsoft.com/office/drawing/2014/main" id="{C96C4F25-3A5A-521C-2A3C-D09FC3B63471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909;p85">
                <a:extLst>
                  <a:ext uri="{FF2B5EF4-FFF2-40B4-BE49-F238E27FC236}">
                    <a16:creationId xmlns:a16="http://schemas.microsoft.com/office/drawing/2014/main" id="{D1F3D8D0-BCF9-F8DB-CB42-FCB80F0A17FC}"/>
                  </a:ext>
                </a:extLst>
              </p:cNvPr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" name="Google Shape;7910;p85">
              <a:extLst>
                <a:ext uri="{FF2B5EF4-FFF2-40B4-BE49-F238E27FC236}">
                  <a16:creationId xmlns:a16="http://schemas.microsoft.com/office/drawing/2014/main" id="{F4858968-D060-6823-8744-1649FBD68BD2}"/>
                </a:ext>
              </a:extLst>
            </p:cNvPr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38" name="Google Shape;7911;p85">
                <a:extLst>
                  <a:ext uri="{FF2B5EF4-FFF2-40B4-BE49-F238E27FC236}">
                    <a16:creationId xmlns:a16="http://schemas.microsoft.com/office/drawing/2014/main" id="{EB184330-17A5-69BE-F783-67A868A3DBE2}"/>
                  </a:ext>
                </a:extLst>
              </p:cNvPr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40" name="Google Shape;7912;p85">
                  <a:extLst>
                    <a:ext uri="{FF2B5EF4-FFF2-40B4-BE49-F238E27FC236}">
                      <a16:creationId xmlns:a16="http://schemas.microsoft.com/office/drawing/2014/main" id="{412BC89C-3922-9F2F-1F43-9103788BEC68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1" name="Google Shape;7913;p85">
                  <a:extLst>
                    <a:ext uri="{FF2B5EF4-FFF2-40B4-BE49-F238E27FC236}">
                      <a16:creationId xmlns:a16="http://schemas.microsoft.com/office/drawing/2014/main" id="{6A5FDCAF-45AA-FB75-8E0A-BC53B60BB994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" name="Google Shape;7914;p85">
                <a:extLst>
                  <a:ext uri="{FF2B5EF4-FFF2-40B4-BE49-F238E27FC236}">
                    <a16:creationId xmlns:a16="http://schemas.microsoft.com/office/drawing/2014/main" id="{DD2016C6-C075-CA0E-ADCC-CBECE0514311}"/>
                  </a:ext>
                </a:extLst>
              </p:cNvPr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au 12">
            <a:extLst>
              <a:ext uri="{FF2B5EF4-FFF2-40B4-BE49-F238E27FC236}">
                <a16:creationId xmlns:a16="http://schemas.microsoft.com/office/drawing/2014/main" id="{A0248769-AF85-6E90-E944-8202F2610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0227582"/>
              </p:ext>
            </p:extLst>
          </p:nvPr>
        </p:nvGraphicFramePr>
        <p:xfrm>
          <a:off x="1526380" y="1554161"/>
          <a:ext cx="6091239" cy="3572457"/>
        </p:xfrm>
        <a:graphic>
          <a:graphicData uri="http://schemas.openxmlformats.org/drawingml/2006/table">
            <a:tbl>
              <a:tblPr firstRow="1" bandRow="1">
                <a:tableStyleId>{C29344A9-F533-4AC7-8A66-9416B4E55AC2}</a:tableStyleId>
              </a:tblPr>
              <a:tblGrid>
                <a:gridCol w="870177">
                  <a:extLst>
                    <a:ext uri="{9D8B030D-6E8A-4147-A177-3AD203B41FA5}">
                      <a16:colId xmlns:a16="http://schemas.microsoft.com/office/drawing/2014/main" val="4165399643"/>
                    </a:ext>
                  </a:extLst>
                </a:gridCol>
                <a:gridCol w="870177">
                  <a:extLst>
                    <a:ext uri="{9D8B030D-6E8A-4147-A177-3AD203B41FA5}">
                      <a16:colId xmlns:a16="http://schemas.microsoft.com/office/drawing/2014/main" val="3539078602"/>
                    </a:ext>
                  </a:extLst>
                </a:gridCol>
                <a:gridCol w="870177">
                  <a:extLst>
                    <a:ext uri="{9D8B030D-6E8A-4147-A177-3AD203B41FA5}">
                      <a16:colId xmlns:a16="http://schemas.microsoft.com/office/drawing/2014/main" val="2970940280"/>
                    </a:ext>
                  </a:extLst>
                </a:gridCol>
                <a:gridCol w="870177">
                  <a:extLst>
                    <a:ext uri="{9D8B030D-6E8A-4147-A177-3AD203B41FA5}">
                      <a16:colId xmlns:a16="http://schemas.microsoft.com/office/drawing/2014/main" val="876995292"/>
                    </a:ext>
                  </a:extLst>
                </a:gridCol>
                <a:gridCol w="870177">
                  <a:extLst>
                    <a:ext uri="{9D8B030D-6E8A-4147-A177-3AD203B41FA5}">
                      <a16:colId xmlns:a16="http://schemas.microsoft.com/office/drawing/2014/main" val="3513540095"/>
                    </a:ext>
                  </a:extLst>
                </a:gridCol>
                <a:gridCol w="870177">
                  <a:extLst>
                    <a:ext uri="{9D8B030D-6E8A-4147-A177-3AD203B41FA5}">
                      <a16:colId xmlns:a16="http://schemas.microsoft.com/office/drawing/2014/main" val="508191648"/>
                    </a:ext>
                  </a:extLst>
                </a:gridCol>
                <a:gridCol w="870177">
                  <a:extLst>
                    <a:ext uri="{9D8B030D-6E8A-4147-A177-3AD203B41FA5}">
                      <a16:colId xmlns:a16="http://schemas.microsoft.com/office/drawing/2014/main" val="1620383282"/>
                    </a:ext>
                  </a:extLst>
                </a:gridCol>
              </a:tblGrid>
              <a:tr h="1103577"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15</a:t>
                      </a:r>
                    </a:p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 </a:t>
                      </a:r>
                    </a:p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16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17</a:t>
                      </a:r>
                    </a:p>
                    <a:p>
                      <a:endParaRPr lang="fr-FR" sz="110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 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a,p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Ytrack</a:t>
                      </a:r>
                      <a:endParaRPr lang="fr-FR" sz="110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a,b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18</a:t>
                      </a:r>
                    </a:p>
                    <a:p>
                      <a:endParaRPr lang="fr-FR" sz="100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87586"/>
                  </a:ext>
                </a:extLst>
              </a:tr>
              <a:tr h="1103577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19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20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21</a:t>
                      </a:r>
                    </a:p>
                    <a:p>
                      <a:endParaRPr lang="fr-FR" sz="110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 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a,p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Ytrack</a:t>
                      </a:r>
                      <a:endParaRPr lang="fr-FR" sz="110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a,b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22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05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 (</a:t>
                      </a:r>
                      <a:r>
                        <a:rPr lang="fr-FR" sz="105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a,p</a:t>
                      </a:r>
                      <a:r>
                        <a:rPr lang="fr-FR" sz="105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r>
                        <a:rPr lang="fr-FR" sz="105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Ytrack</a:t>
                      </a:r>
                      <a:endParaRPr lang="fr-FR" sz="105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05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(</a:t>
                      </a:r>
                      <a:r>
                        <a:rPr lang="fr-FR" sz="105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a,b</a:t>
                      </a:r>
                      <a:r>
                        <a:rPr lang="fr-FR" sz="105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23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 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a,p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Ytrack</a:t>
                      </a:r>
                      <a:endParaRPr lang="fr-FR" sz="110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a,b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24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25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009337"/>
                  </a:ext>
                </a:extLst>
              </a:tr>
              <a:tr h="1103577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26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 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a,p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Ytrack</a:t>
                      </a:r>
                      <a:endParaRPr lang="fr-FR" sz="110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a,b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27</a:t>
                      </a:r>
                    </a:p>
                    <a:p>
                      <a:endParaRPr lang="fr-FR" sz="110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 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a,p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Ytrack</a:t>
                      </a:r>
                      <a:endParaRPr lang="fr-FR" sz="1100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(</a:t>
                      </a:r>
                      <a:r>
                        <a:rPr lang="fr-FR" sz="1100" dirty="0" err="1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a,b</a:t>
                      </a:r>
                      <a:r>
                        <a:rPr lang="fr-FR" sz="11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)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28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29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P.R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30</a:t>
                      </a:r>
                    </a:p>
                    <a:p>
                      <a:endParaRPr lang="fr-FR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r>
                        <a:rPr lang="fr-FR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Rendu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531243"/>
                  </a:ext>
                </a:extLst>
              </a:tr>
            </a:tbl>
          </a:graphicData>
        </a:graphic>
      </p:graphicFrame>
      <p:graphicFrame>
        <p:nvGraphicFramePr>
          <p:cNvPr id="13" name="Tableau 13">
            <a:extLst>
              <a:ext uri="{FF2B5EF4-FFF2-40B4-BE49-F238E27FC236}">
                <a16:creationId xmlns:a16="http://schemas.microsoft.com/office/drawing/2014/main" id="{D728AB83-72F6-6864-5C2C-B901A99976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5819677"/>
              </p:ext>
            </p:extLst>
          </p:nvPr>
        </p:nvGraphicFramePr>
        <p:xfrm>
          <a:off x="1521620" y="1046957"/>
          <a:ext cx="6095999" cy="370840"/>
        </p:xfrm>
        <a:graphic>
          <a:graphicData uri="http://schemas.openxmlformats.org/drawingml/2006/table">
            <a:tbl>
              <a:tblPr firstRow="1" bandRow="1">
                <a:tableStyleId>{C29344A9-F533-4AC7-8A66-9416B4E55AC2}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63084276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1175351106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185322757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96071779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482744679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312567667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14023226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9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</a:rPr>
                        <a:t>Lundi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9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</a:rPr>
                        <a:t>Mardi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9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</a:rPr>
                        <a:t>Mercredi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9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</a:rPr>
                        <a:t>Jeudi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9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</a:rPr>
                        <a:t>Vendredi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9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</a:rPr>
                        <a:t>Samedi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9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Bungee" panose="020B0604020202020204" charset="0"/>
                        </a:rPr>
                        <a:t>Dimanche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707064"/>
                  </a:ext>
                </a:extLst>
              </a:tr>
            </a:tbl>
          </a:graphicData>
        </a:graphic>
      </p:graphicFrame>
      <p:sp>
        <p:nvSpPr>
          <p:cNvPr id="2" name="ZoneTexte 1">
            <a:extLst>
              <a:ext uri="{FF2B5EF4-FFF2-40B4-BE49-F238E27FC236}">
                <a16:creationId xmlns:a16="http://schemas.microsoft.com/office/drawing/2014/main" id="{5D757E80-C78A-FCAD-D4A3-5F087505F349}"/>
              </a:ext>
            </a:extLst>
          </p:cNvPr>
          <p:cNvSpPr txBox="1"/>
          <p:nvPr/>
        </p:nvSpPr>
        <p:spPr>
          <a:xfrm>
            <a:off x="1521620" y="230459"/>
            <a:ext cx="6095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dirty="0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PLANNING :</a:t>
            </a:r>
          </a:p>
        </p:txBody>
      </p:sp>
      <p:sp>
        <p:nvSpPr>
          <p:cNvPr id="3" name="Bouton d’action : accueil 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B9C81867-668D-AC28-52BE-1DA6A87B8A2F}"/>
              </a:ext>
            </a:extLst>
          </p:cNvPr>
          <p:cNvSpPr/>
          <p:nvPr/>
        </p:nvSpPr>
        <p:spPr>
          <a:xfrm>
            <a:off x="8184995" y="4453054"/>
            <a:ext cx="557561" cy="505522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>
            <a:extLst>
              <a:ext uri="{FF2B5EF4-FFF2-40B4-BE49-F238E27FC236}">
                <a16:creationId xmlns:a16="http://schemas.microsoft.com/office/drawing/2014/main" id="{6BD3C7EA-E4AE-CC12-03F7-B7A950CCA570}"/>
              </a:ext>
            </a:extLst>
          </p:cNvPr>
          <p:cNvSpPr txBox="1"/>
          <p:nvPr/>
        </p:nvSpPr>
        <p:spPr>
          <a:xfrm>
            <a:off x="1944029" y="156117"/>
            <a:ext cx="525594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>
                    <a:lumMod val="85000"/>
                  </a:schemeClr>
                </a:solidFill>
                <a:latin typeface="Bungee" panose="020B0604020202020204" charset="0"/>
              </a:rPr>
              <a:t>Explication de certaines fonctions</a:t>
            </a:r>
          </a:p>
          <a:p>
            <a:endParaRPr lang="fr-FR" dirty="0"/>
          </a:p>
        </p:txBody>
      </p:sp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61621AC6-4874-90DA-1EB8-ED927AAFD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54128"/>
            <a:ext cx="9144000" cy="2018371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631FA1B1-994D-0169-F0A7-A54A68D05EE5}"/>
              </a:ext>
            </a:extLst>
          </p:cNvPr>
          <p:cNvSpPr txBox="1"/>
          <p:nvPr/>
        </p:nvSpPr>
        <p:spPr>
          <a:xfrm>
            <a:off x="0" y="1846351"/>
            <a:ext cx="3070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Upgrade_Inventory_Slot</a:t>
            </a:r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 :</a:t>
            </a:r>
          </a:p>
        </p:txBody>
      </p: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A60FC762-5480-482E-1777-4F8EBEEC1C07}"/>
              </a:ext>
            </a:extLst>
          </p:cNvPr>
          <p:cNvSpPr txBox="1"/>
          <p:nvPr/>
        </p:nvSpPr>
        <p:spPr>
          <a:xfrm>
            <a:off x="5838347" y="89208"/>
            <a:ext cx="3464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Fonctions n°2</a:t>
            </a:r>
            <a:r>
              <a:rPr lang="fr-FR" sz="2000" dirty="0">
                <a:latin typeface="Bungee" panose="020B0604020202020204" charset="0"/>
              </a:rPr>
              <a:t> </a:t>
            </a:r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5E81A4ED-9917-254D-8F09-907CB9024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739"/>
            <a:ext cx="5838347" cy="4660761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E0FED8D-096D-D552-AF42-715377234166}"/>
              </a:ext>
            </a:extLst>
          </p:cNvPr>
          <p:cNvSpPr txBox="1"/>
          <p:nvPr/>
        </p:nvSpPr>
        <p:spPr>
          <a:xfrm>
            <a:off x="0" y="174962"/>
            <a:ext cx="4170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Remove_Health_Potion_In_Combat</a:t>
            </a:r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 :</a:t>
            </a:r>
          </a:p>
        </p:txBody>
      </p:sp>
    </p:spTree>
    <p:extLst>
      <p:ext uri="{BB962C8B-B14F-4D97-AF65-F5344CB8AC3E}">
        <p14:creationId xmlns:p14="http://schemas.microsoft.com/office/powerpoint/2010/main" val="910701223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>
            <a:extLst>
              <a:ext uri="{FF2B5EF4-FFF2-40B4-BE49-F238E27FC236}">
                <a16:creationId xmlns:a16="http://schemas.microsoft.com/office/drawing/2014/main" id="{27CC741E-9389-0E36-C261-43B7B34B35B0}"/>
              </a:ext>
            </a:extLst>
          </p:cNvPr>
          <p:cNvSpPr txBox="1"/>
          <p:nvPr/>
        </p:nvSpPr>
        <p:spPr>
          <a:xfrm>
            <a:off x="2455127" y="30110"/>
            <a:ext cx="4233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Fonction pt°3</a:t>
            </a:r>
          </a:p>
        </p:txBody>
      </p:sp>
      <p:sp>
        <p:nvSpPr>
          <p:cNvPr id="11" name="Bouton d’action : accueil 10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5BFCFED6-BFAD-0D2B-40B6-FC14A6F0A2C9}"/>
              </a:ext>
            </a:extLst>
          </p:cNvPr>
          <p:cNvSpPr/>
          <p:nvPr/>
        </p:nvSpPr>
        <p:spPr>
          <a:xfrm>
            <a:off x="8370848" y="4460487"/>
            <a:ext cx="646771" cy="542693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Image 12" descr="Une image contenant texte&#10;&#10;Description générée automatiquement">
            <a:extLst>
              <a:ext uri="{FF2B5EF4-FFF2-40B4-BE49-F238E27FC236}">
                <a16:creationId xmlns:a16="http://schemas.microsoft.com/office/drawing/2014/main" id="{43754EC3-CF4E-EFA7-5ED4-906CBB7A91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81" y="1382927"/>
            <a:ext cx="8055038" cy="2377646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802F64D-85B6-B4DA-AAC0-A4B99B3A8EE4}"/>
              </a:ext>
            </a:extLst>
          </p:cNvPr>
          <p:cNvSpPr txBox="1"/>
          <p:nvPr/>
        </p:nvSpPr>
        <p:spPr>
          <a:xfrm>
            <a:off x="468351" y="1122556"/>
            <a:ext cx="38062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>
                    <a:lumMod val="95000"/>
                  </a:schemeClr>
                </a:solidFill>
                <a:latin typeface="Bungee" panose="020B0604020202020204" charset="0"/>
              </a:rPr>
              <a:t>COMFIRM :</a:t>
            </a:r>
          </a:p>
        </p:txBody>
      </p:sp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Interactive Tech by Slidesgo">
  <a:themeElements>
    <a:clrScheme name="Simple Light">
      <a:dk1>
        <a:srgbClr val="5B0F00"/>
      </a:dk1>
      <a:lt1>
        <a:srgbClr val="FFFFFF"/>
      </a:lt1>
      <a:dk2>
        <a:srgbClr val="EA9999"/>
      </a:dk2>
      <a:lt2>
        <a:srgbClr val="E06666"/>
      </a:lt2>
      <a:accent1>
        <a:srgbClr val="EA9999"/>
      </a:accent1>
      <a:accent2>
        <a:srgbClr val="5B0F00"/>
      </a:accent2>
      <a:accent3>
        <a:srgbClr val="CC0000"/>
      </a:accent3>
      <a:accent4>
        <a:srgbClr val="F4CCCC"/>
      </a:accent4>
      <a:accent5>
        <a:srgbClr val="CC4125"/>
      </a:accent5>
      <a:accent6>
        <a:srgbClr val="A61C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978</TotalTime>
  <Words>186</Words>
  <Application>Microsoft Office PowerPoint</Application>
  <PresentationFormat>Affichage à l'écran (16:9)</PresentationFormat>
  <Paragraphs>82</Paragraphs>
  <Slides>11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Bungee</vt:lpstr>
      <vt:lpstr>Arial</vt:lpstr>
      <vt:lpstr>Advent Pro</vt:lpstr>
      <vt:lpstr>Advent Pro Medium</vt:lpstr>
      <vt:lpstr>Interactive Tech by Slidesgo</vt:lpstr>
      <vt:lpstr>Projet RED</vt:lpstr>
      <vt:lpstr>Sommaire :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RED</dc:title>
  <dc:creator>Axel Barbesier</dc:creator>
  <cp:lastModifiedBy>BARBESIER Axel</cp:lastModifiedBy>
  <cp:revision>7</cp:revision>
  <dcterms:modified xsi:type="dcterms:W3CDTF">2022-09-29T12:52:02Z</dcterms:modified>
</cp:coreProperties>
</file>